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9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1" r:id="rId13"/>
    <p:sldId id="362" r:id="rId14"/>
    <p:sldId id="360" r:id="rId15"/>
    <p:sldId id="363" r:id="rId16"/>
    <p:sldId id="352" r:id="rId17"/>
  </p:sldIdLst>
  <p:sldSz cx="6400800" cy="3670300"/>
  <p:notesSz cx="6858000" cy="9144000"/>
  <p:defaultTextStyle>
    <a:lvl1pPr defTabSz="322776">
      <a:defRPr sz="1300">
        <a:latin typeface="Calibri"/>
        <a:ea typeface="Calibri"/>
        <a:cs typeface="Calibri"/>
        <a:sym typeface="Calibri"/>
      </a:defRPr>
    </a:lvl1pPr>
    <a:lvl2pPr indent="322776" defTabSz="322776">
      <a:defRPr sz="1300">
        <a:latin typeface="Calibri"/>
        <a:ea typeface="Calibri"/>
        <a:cs typeface="Calibri"/>
        <a:sym typeface="Calibri"/>
      </a:defRPr>
    </a:lvl2pPr>
    <a:lvl3pPr indent="645552" defTabSz="322776">
      <a:defRPr sz="1300">
        <a:latin typeface="Calibri"/>
        <a:ea typeface="Calibri"/>
        <a:cs typeface="Calibri"/>
        <a:sym typeface="Calibri"/>
      </a:defRPr>
    </a:lvl3pPr>
    <a:lvl4pPr indent="968328" defTabSz="322776">
      <a:defRPr sz="1300">
        <a:latin typeface="Calibri"/>
        <a:ea typeface="Calibri"/>
        <a:cs typeface="Calibri"/>
        <a:sym typeface="Calibri"/>
      </a:defRPr>
    </a:lvl4pPr>
    <a:lvl5pPr indent="1291105" defTabSz="322776">
      <a:defRPr sz="1300">
        <a:latin typeface="Calibri"/>
        <a:ea typeface="Calibri"/>
        <a:cs typeface="Calibri"/>
        <a:sym typeface="Calibri"/>
      </a:defRPr>
    </a:lvl5pPr>
    <a:lvl6pPr indent="1613881" defTabSz="322776">
      <a:defRPr sz="1300">
        <a:latin typeface="Calibri"/>
        <a:ea typeface="Calibri"/>
        <a:cs typeface="Calibri"/>
        <a:sym typeface="Calibri"/>
      </a:defRPr>
    </a:lvl6pPr>
    <a:lvl7pPr indent="1936656" defTabSz="322776">
      <a:defRPr sz="1300">
        <a:latin typeface="Calibri"/>
        <a:ea typeface="Calibri"/>
        <a:cs typeface="Calibri"/>
        <a:sym typeface="Calibri"/>
      </a:defRPr>
    </a:lvl7pPr>
    <a:lvl8pPr indent="2259433" defTabSz="322776">
      <a:defRPr sz="1300">
        <a:latin typeface="Calibri"/>
        <a:ea typeface="Calibri"/>
        <a:cs typeface="Calibri"/>
        <a:sym typeface="Calibri"/>
      </a:defRPr>
    </a:lvl8pPr>
    <a:lvl9pPr indent="2582210" defTabSz="322776">
      <a:defRPr sz="13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156">
          <p15:clr>
            <a:srgbClr val="A4A3A4"/>
          </p15:clr>
        </p15:guide>
        <p15:guide id="2" pos="2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5D5CB"/>
          </a:solidFill>
        </a:fill>
      </a:tcStyle>
    </a:wholeTbl>
    <a:band2H>
      <a:tcTxStyle/>
      <a:tcStyle>
        <a:tcBdr/>
        <a:fill>
          <a:solidFill>
            <a:srgbClr val="FAEB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BD5"/>
          </a:solidFill>
        </a:fill>
      </a:tcStyle>
    </a:wholeTbl>
    <a:band2H>
      <a:tcTxStyle/>
      <a:tcStyle>
        <a:tcBdr/>
        <a:fill>
          <a:solidFill>
            <a:srgbClr val="EBE7EB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7CA"/>
          </a:solidFill>
        </a:fill>
      </a:tcStyle>
    </a:wholeTbl>
    <a:band2H>
      <a:tcTxStyle/>
      <a:tcStyle>
        <a:tcBdr/>
        <a:fill>
          <a:solidFill>
            <a:srgbClr val="E6EC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9"/>
    <p:restoredTop sz="75610" autoAdjust="0"/>
  </p:normalViewPr>
  <p:slideViewPr>
    <p:cSldViewPr snapToGrid="0" snapToObjects="1">
      <p:cViewPr>
        <p:scale>
          <a:sx n="148" d="100"/>
          <a:sy n="148" d="100"/>
        </p:scale>
        <p:origin x="824" y="152"/>
      </p:cViewPr>
      <p:guideLst>
        <p:guide orient="horz" pos="1156"/>
        <p:guide pos="20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770050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4613" y="390525"/>
            <a:ext cx="7007226" cy="4019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57083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smtClean="0">
                <a:solidFill>
                  <a:prstClr val="black"/>
                </a:solidFill>
              </a:rPr>
              <a:pPr/>
              <a:t>1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4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46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57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99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9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9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28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7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64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81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5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_2_ 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text_3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74" name="Shape 74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E4782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754767" y="862482"/>
            <a:ext cx="5218402" cy="12028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One</a:t>
            </a:r>
          </a:p>
          <a:p>
            <a:pPr lvl="1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Two</a:t>
            </a:r>
          </a:p>
          <a:p>
            <a:pPr lvl="2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Three</a:t>
            </a:r>
          </a:p>
          <a:p>
            <a:pPr lvl="3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Four</a:t>
            </a:r>
          </a:p>
          <a:p>
            <a:pPr lvl="4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Five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91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9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101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9" name="Shape 99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100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0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466934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1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3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0" name="Shape 140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8" name="Shape 148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5581529" y="341433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5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7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6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0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8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8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3B63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192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4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99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 205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201" name="Shape 201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52774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grpSp>
          <p:nvGrpSpPr>
            <p:cNvPr id="204" name="Group 204"/>
            <p:cNvGrpSpPr/>
            <p:nvPr/>
          </p:nvGrpSpPr>
          <p:grpSpPr>
            <a:xfrm>
              <a:off x="289368" y="408773"/>
              <a:ext cx="1379714" cy="321225"/>
              <a:chOff x="0" y="0"/>
              <a:chExt cx="1379712" cy="321223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0" y="0"/>
                <a:ext cx="1379713" cy="32122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203" name="image4.png"/>
              <p:cNvPicPr/>
              <p:nvPr/>
            </p:nvPicPr>
            <p:blipFill>
              <a:blip r:embed="rId5">
                <a:extLst/>
              </a:blip>
              <a:srcRect l="29545" t="12508" r="59835" b="83596"/>
              <a:stretch>
                <a:fillRect/>
              </a:stretch>
            </p:blipFill>
            <p:spPr>
              <a:xfrm>
                <a:off x="0" y="0"/>
                <a:ext cx="1379713" cy="321224"/>
              </a:xfrm>
              <a:prstGeom prst="rect">
                <a:avLst/>
              </a:prstGeom>
              <a:ln w="9525" cap="flat">
                <a:solidFill>
                  <a:srgbClr val="752774"/>
                </a:solidFill>
                <a:prstDash val="solid"/>
                <a:bevel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0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1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2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2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44" name="Shape 244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4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7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52" name="Shape 252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5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4682923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6794" y="114954"/>
            <a:ext cx="8001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xfrm>
            <a:off x="5582804" y="3417346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-2" y="3415250"/>
            <a:ext cx="6411602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9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5277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29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 -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226800" y="0"/>
            <a:ext cx="5947200" cy="114697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33" y="3254848"/>
            <a:ext cx="641867" cy="24298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gray">
          <a:xfrm>
            <a:off x="226800" y="0"/>
            <a:ext cx="5947200" cy="867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1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89801" y="802713"/>
            <a:ext cx="4788000" cy="2635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6390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100" b="0">
                <a:solidFill>
                  <a:sysClr val="windowText" lastClr="000000"/>
                </a:solidFill>
              </a:defRPr>
            </a:lvl1pPr>
            <a:lvl2pPr marL="319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9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5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7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97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1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3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5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2013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89801" y="173400"/>
            <a:ext cx="5796000" cy="494153"/>
          </a:xfrm>
          <a:prstGeom prst="rect">
            <a:avLst/>
          </a:prstGeom>
        </p:spPr>
        <p:txBody>
          <a:bodyPr lIns="91294" tIns="45647" rIns="91294" bIns="45647" anchor="t" anchorCtr="0">
            <a:noAutofit/>
          </a:bodyPr>
          <a:lstStyle>
            <a:lvl1pPr>
              <a:defRPr sz="21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2100" dirty="0" smtClean="0"/>
              <a:t>Alternate Presentation Title</a:t>
            </a:r>
            <a:br>
              <a:rPr lang="en-US" sz="2100" dirty="0" smtClean="0"/>
            </a:br>
            <a:r>
              <a:rPr lang="en-US" sz="2100" dirty="0" smtClean="0"/>
              <a:t>Breaks to Two 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40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4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51183" y="3454079"/>
            <a:ext cx="828795" cy="19155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5579269" y="342019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56" name="Shape 56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51" Type="http://schemas.openxmlformats.org/officeDocument/2006/relationships/image" Target="../media/image1.jpeg"/><Relationship Id="rId5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4681378" y="3429245"/>
            <a:ext cx="828796" cy="191557"/>
          </a:xfrm>
          <a:prstGeom prst="rect">
            <a:avLst/>
          </a:prstGeom>
          <a:ln w="12700">
            <a:miter lim="400000"/>
          </a:ln>
        </p:spPr>
        <p:txBody>
          <a:bodyPr lIns="32277" tIns="32277" rIns="32277" bIns="32277" anchor="ctr">
            <a:spAutoFit/>
          </a:bodyPr>
          <a:lstStyle>
            <a:lvl1pPr algn="r">
              <a:defRPr sz="8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5217" y="792984"/>
            <a:ext cx="4870894" cy="287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4" name="image1.jpg" descr="delaware_logo_1112.jpg"/>
          <p:cNvPicPr/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image3.png" descr="blokjes slide1.png"/>
          <p:cNvPicPr/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6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6" r:id="rId49"/>
  </p:sldLayoutIdLst>
  <p:transition spd="med"/>
  <p:txStyles>
    <p:titleStyle>
      <a:lvl1pPr algn="ctr" defTabSz="322776">
        <a:defRPr sz="3100">
          <a:latin typeface="Century Gothic"/>
          <a:ea typeface="Century Gothic"/>
          <a:cs typeface="Century Gothic"/>
          <a:sym typeface="Century Gothic"/>
        </a:defRPr>
      </a:lvl1pPr>
      <a:lvl2pPr algn="ctr" defTabSz="322776">
        <a:defRPr sz="3100">
          <a:latin typeface="Century Gothic"/>
          <a:ea typeface="Century Gothic"/>
          <a:cs typeface="Century Gothic"/>
          <a:sym typeface="Century Gothic"/>
        </a:defRPr>
      </a:lvl2pPr>
      <a:lvl3pPr algn="ctr" defTabSz="322776">
        <a:defRPr sz="3100">
          <a:latin typeface="Century Gothic"/>
          <a:ea typeface="Century Gothic"/>
          <a:cs typeface="Century Gothic"/>
          <a:sym typeface="Century Gothic"/>
        </a:defRPr>
      </a:lvl3pPr>
      <a:lvl4pPr algn="ctr" defTabSz="322776">
        <a:defRPr sz="3100">
          <a:latin typeface="Century Gothic"/>
          <a:ea typeface="Century Gothic"/>
          <a:cs typeface="Century Gothic"/>
          <a:sym typeface="Century Gothic"/>
        </a:defRPr>
      </a:lvl4pPr>
      <a:lvl5pPr algn="ctr" defTabSz="322776">
        <a:defRPr sz="3100">
          <a:latin typeface="Century Gothic"/>
          <a:ea typeface="Century Gothic"/>
          <a:cs typeface="Century Gothic"/>
          <a:sym typeface="Century Gothic"/>
        </a:defRPr>
      </a:lvl5pPr>
      <a:lvl6pPr algn="ctr" defTabSz="322776">
        <a:defRPr sz="3100">
          <a:latin typeface="Century Gothic"/>
          <a:ea typeface="Century Gothic"/>
          <a:cs typeface="Century Gothic"/>
          <a:sym typeface="Century Gothic"/>
        </a:defRPr>
      </a:lvl6pPr>
      <a:lvl7pPr algn="ctr" defTabSz="322776">
        <a:defRPr sz="3100">
          <a:latin typeface="Century Gothic"/>
          <a:ea typeface="Century Gothic"/>
          <a:cs typeface="Century Gothic"/>
          <a:sym typeface="Century Gothic"/>
        </a:defRPr>
      </a:lvl7pPr>
      <a:lvl8pPr algn="ctr" defTabSz="322776">
        <a:defRPr sz="3100">
          <a:latin typeface="Century Gothic"/>
          <a:ea typeface="Century Gothic"/>
          <a:cs typeface="Century Gothic"/>
          <a:sym typeface="Century Gothic"/>
        </a:defRPr>
      </a:lvl8pPr>
      <a:lvl9pPr algn="ctr" defTabSz="322776">
        <a:defRPr sz="3100">
          <a:latin typeface="Century Gothic"/>
          <a:ea typeface="Century Gothic"/>
          <a:cs typeface="Century Gothic"/>
          <a:sym typeface="Century Gothic"/>
        </a:defRPr>
      </a:lvl9pPr>
    </p:titleStyle>
    <p:bodyStyle>
      <a:lvl1pPr defTabSz="322776">
        <a:spcBef>
          <a:spcPts val="300"/>
        </a:spcBef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1pPr>
      <a:lvl2pPr marL="453903" indent="-131128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2pPr>
      <a:lvl3pPr marL="768966" indent="-123415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3pPr>
      <a:lvl4pPr marL="1118188" indent="-149861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4pPr>
      <a:lvl5pPr marL="1440965" indent="-149861" defTabSz="322776">
        <a:spcBef>
          <a:spcPts val="300"/>
        </a:spcBef>
        <a:buSzPct val="100000"/>
        <a:buChar char="»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5pPr>
      <a:lvl6pPr marL="1763741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6pPr>
      <a:lvl7pPr marL="2086518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7pPr>
      <a:lvl8pPr marL="2409294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8pPr>
      <a:lvl9pPr marL="2732070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32277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645552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968328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291105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1613881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193665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2259433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2582210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  <p:pic>
        <p:nvPicPr>
          <p:cNvPr id="12" name="Afbeelding 8" descr="LOGO_DelawareConsulting_volledigwi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19" y="2873783"/>
            <a:ext cx="1788253" cy="6786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254261" y="25045"/>
            <a:ext cx="5891842" cy="740382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56120" tIns="44894" rIns="56120" bIns="44894" rtlCol="0" anchor="ctr"/>
          <a:lstStyle/>
          <a:p>
            <a:pPr algn="ctr" defTabSz="57015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9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gray">
          <a:xfrm>
            <a:off x="245635" y="54758"/>
            <a:ext cx="5908492" cy="532515"/>
          </a:xfrm>
          <a:prstGeom prst="rect">
            <a:avLst/>
          </a:prstGeom>
        </p:spPr>
        <p:txBody>
          <a:bodyPr vert="horz" lIns="63996" tIns="31999" rIns="63996" bIns="31999" rtlCol="0" anchor="ctr" anchorCtr="0">
            <a:noAutofit/>
          </a:bodyPr>
          <a:lstStyle>
            <a:lvl1pPr algn="ctr" defTabSz="457170" rtl="0" eaLnBrk="1" latinLnBrk="0" hangingPunct="1">
              <a:spcBef>
                <a:spcPct val="0"/>
              </a:spcBef>
              <a:buNone/>
              <a:defRPr sz="3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Native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Driver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Application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Solutions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entonSans Book"/>
              <a:cs typeface="BentonSans Book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4261" y="488267"/>
            <a:ext cx="3052766" cy="198011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By</a:t>
            </a:r>
            <a:r>
              <a:rPr lang="zh-CN" altLang="en-US" sz="1000" dirty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Richard</a:t>
            </a:r>
            <a:r>
              <a:rPr lang="zh-CN" alt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Jiang</a:t>
            </a:r>
            <a:endParaRPr lang="en-US" sz="1000" dirty="0">
              <a:solidFill>
                <a:schemeClr val="accent5"/>
              </a:solidFill>
              <a:latin typeface="BentonSans Book"/>
              <a:cs typeface="BentonSans Book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45635" y="3306989"/>
            <a:ext cx="3645076" cy="245442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The future is present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-----Mobile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Team</a:t>
            </a: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  <a:t/>
            </a:r>
            <a:b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</a:br>
            <a:endParaRPr lang="en-US" sz="1000" b="0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4154932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837003"/>
            <a:ext cx="4261449" cy="21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8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Debug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React-Native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534837"/>
            <a:ext cx="3954042" cy="2173857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801353" y="1325041"/>
            <a:ext cx="2856911" cy="692465"/>
          </a:xfrm>
          <a:prstGeom prst="wedgeEllipseCallout">
            <a:avLst>
              <a:gd name="adj1" fmla="val -67043"/>
              <a:gd name="adj2" fmla="val -52649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root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file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react-native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project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148611" y="2361823"/>
            <a:ext cx="2931019" cy="692465"/>
          </a:xfrm>
          <a:prstGeom prst="wedgeEllipseCallout">
            <a:avLst>
              <a:gd name="adj1" fmla="val -29601"/>
              <a:gd name="adj2" fmla="val -273148"/>
            </a:avLst>
          </a:prstGeom>
          <a:solidFill>
            <a:srgbClr val="FFFFFF"/>
          </a:solidFill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file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platforms</a:t>
            </a:r>
          </a:p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(Android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&amp;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IOS</a:t>
            </a: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323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01" y="633853"/>
            <a:ext cx="1387633" cy="25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1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3" y="138022"/>
            <a:ext cx="4658263" cy="31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1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654" y="978598"/>
            <a:ext cx="1614624" cy="1614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52" y="978598"/>
            <a:ext cx="1469670" cy="1653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728"/>
            <a:ext cx="1996165" cy="1497121"/>
          </a:xfrm>
          <a:prstGeom prst="rect">
            <a:avLst/>
          </a:prstGeom>
        </p:spPr>
      </p:pic>
      <p:pic>
        <p:nvPicPr>
          <p:cNvPr id="12" name="Afbeelding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942" y="1056728"/>
            <a:ext cx="1280979" cy="1454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810577" y="978598"/>
            <a:ext cx="17124" cy="1614624"/>
          </a:xfrm>
          <a:prstGeom prst="line">
            <a:avLst/>
          </a:prstGeom>
          <a:noFill/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/>
          <p:nvPr/>
        </p:nvCxnSpPr>
        <p:spPr>
          <a:xfrm>
            <a:off x="4574873" y="978598"/>
            <a:ext cx="17124" cy="1614624"/>
          </a:xfrm>
          <a:prstGeom prst="line">
            <a:avLst/>
          </a:prstGeom>
          <a:noFill/>
          <a:ln w="25400" cap="flat">
            <a:solidFill>
              <a:srgbClr val="E47823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921080" y="2733835"/>
            <a:ext cx="124649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Native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App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0025" y="2739567"/>
            <a:ext cx="126252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Hybird</a:t>
            </a:r>
            <a:r>
              <a:rPr kumimoji="0" lang="zh-CN" alt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App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48571" y="2733835"/>
            <a:ext cx="146770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Native</a:t>
            </a:r>
            <a:r>
              <a:rPr kumimoji="0" lang="zh-CN" alt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Driver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6316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17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react-native?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 bwMode="auto">
          <a:xfrm flipH="1">
            <a:off x="255649" y="954995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not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canvas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webkit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 flipH="1">
            <a:off x="255649" y="1512837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not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compile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byte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data.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55649" y="2070679"/>
            <a:ext cx="3488530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native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api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driver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application.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 flipH="1">
            <a:off x="255648" y="2628521"/>
            <a:ext cx="3660743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will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popular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mobile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platform.(IOS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Android)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124" y="1123009"/>
            <a:ext cx="1614624" cy="161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7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react-native?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1168178"/>
            <a:ext cx="4851190" cy="3824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5649" y="754822"/>
            <a:ext cx="1603963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Install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react-native</a:t>
            </a:r>
            <a:r>
              <a:rPr lang="en-US" altLang="zh-CN" dirty="0" smtClean="0">
                <a:solidFill>
                  <a:srgbClr val="000000"/>
                </a:solidFill>
              </a:rPr>
              <a:t>-cli: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2203570"/>
            <a:ext cx="4915860" cy="3400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5648" y="1778889"/>
            <a:ext cx="1996698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react-native</a:t>
            </a:r>
            <a:r>
              <a:rPr kumimoji="0" lang="zh-CN" altLang="en-US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command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08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React-Native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1302589"/>
            <a:ext cx="5486401" cy="828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083" y="2507075"/>
            <a:ext cx="6105195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32277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kumimoji="0" lang="zh-CN" altLang="en-US" sz="1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Above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command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will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create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one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demo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project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react-native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start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emulator.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13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" y="710481"/>
            <a:ext cx="5572388" cy="22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6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Debug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React-Native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91" y="633854"/>
            <a:ext cx="3194835" cy="1373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0" y="633853"/>
            <a:ext cx="1395083" cy="2475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4941" y="2597463"/>
            <a:ext cx="2376611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dirty="0" err="1" smtClean="0"/>
              <a:t>cmd+D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&amp;&amp;</a:t>
            </a:r>
            <a:r>
              <a:rPr lang="zh-CN" altLang="en-US" dirty="0" smtClean="0"/>
              <a:t>  </a:t>
            </a:r>
            <a:r>
              <a:rPr lang="en-US" dirty="0" err="1"/>
              <a:t>command+option+J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01" y="1386924"/>
            <a:ext cx="1667307" cy="15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React-Native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8" y="72793"/>
            <a:ext cx="561060" cy="56106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 bwMode="auto">
          <a:xfrm flipH="1">
            <a:off x="255649" y="868730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DatePickerIOS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255649" y="1366186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NavigatorIOS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 flipH="1">
            <a:off x="255649" y="1863642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TabBarIOS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 flipH="1">
            <a:off x="255649" y="2358558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Switch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 flipH="1">
            <a:off x="255649" y="2853474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TextInput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 flipH="1">
            <a:off x="1891793" y="868730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Picker</a:t>
            </a: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IOS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 flipH="1">
            <a:off x="1891793" y="1366186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ProgressView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IOS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 flipH="1">
            <a:off x="1891793" y="1863642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Slider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 flipH="1">
            <a:off x="1891793" y="2358558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ActivityIndicator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9" name="Rectangular Callout 18"/>
          <p:cNvSpPr/>
          <p:nvPr/>
        </p:nvSpPr>
        <p:spPr bwMode="auto">
          <a:xfrm flipH="1">
            <a:off x="1891793" y="2853474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ScrollView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" name="Rectangular Callout 19"/>
          <p:cNvSpPr/>
          <p:nvPr/>
        </p:nvSpPr>
        <p:spPr bwMode="auto">
          <a:xfrm flipH="1">
            <a:off x="3527937" y="868730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ListView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1" name="Rectangular Callout 20"/>
          <p:cNvSpPr/>
          <p:nvPr/>
        </p:nvSpPr>
        <p:spPr bwMode="auto">
          <a:xfrm flipH="1">
            <a:off x="3527937" y="1366186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Text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 flipH="1">
            <a:off x="3527937" y="1863642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Alert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3" name="Rectangular Callout 22"/>
          <p:cNvSpPr/>
          <p:nvPr/>
        </p:nvSpPr>
        <p:spPr bwMode="auto">
          <a:xfrm flipH="1">
            <a:off x="3527937" y="2358558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Image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 flipH="1">
            <a:off x="3527937" y="2853474"/>
            <a:ext cx="1426502" cy="336028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View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 flipH="1">
            <a:off x="5190358" y="2853474"/>
            <a:ext cx="1125920" cy="331350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mr-IN" altLang="zh-CN" sz="1200" smtClean="0">
                <a:solidFill>
                  <a:schemeClr val="bg1"/>
                </a:solidFill>
                <a:latin typeface="Calibri"/>
                <a:cs typeface="Calibri"/>
              </a:rPr>
              <a:t>…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 flipH="1">
            <a:off x="5190358" y="2358558"/>
            <a:ext cx="1125920" cy="331350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mr-IN" altLang="zh-CN" sz="1200" smtClean="0">
                <a:solidFill>
                  <a:schemeClr val="bg1"/>
                </a:solidFill>
                <a:latin typeface="Calibri"/>
                <a:cs typeface="Calibri"/>
              </a:rPr>
              <a:t>…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7" name="Rectangular Callout 26"/>
          <p:cNvSpPr/>
          <p:nvPr/>
        </p:nvSpPr>
        <p:spPr bwMode="auto">
          <a:xfrm flipH="1">
            <a:off x="5190358" y="1863642"/>
            <a:ext cx="1125920" cy="331350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mr-IN" altLang="zh-CN" sz="1200" smtClean="0">
                <a:solidFill>
                  <a:schemeClr val="bg1"/>
                </a:solidFill>
                <a:latin typeface="Calibri"/>
                <a:cs typeface="Calibri"/>
              </a:rPr>
              <a:t>…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8" name="Rectangular Callout 27"/>
          <p:cNvSpPr/>
          <p:nvPr/>
        </p:nvSpPr>
        <p:spPr bwMode="auto">
          <a:xfrm flipH="1">
            <a:off x="5190358" y="1368726"/>
            <a:ext cx="1125920" cy="331350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mr-IN" altLang="zh-CN" sz="1200" smtClean="0">
                <a:solidFill>
                  <a:schemeClr val="bg1"/>
                </a:solidFill>
                <a:latin typeface="Calibri"/>
                <a:cs typeface="Calibri"/>
              </a:rPr>
              <a:t>…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9" name="Rectangular Callout 28"/>
          <p:cNvSpPr/>
          <p:nvPr/>
        </p:nvSpPr>
        <p:spPr bwMode="auto">
          <a:xfrm flipH="1">
            <a:off x="5190358" y="868730"/>
            <a:ext cx="1125920" cy="331350"/>
          </a:xfrm>
          <a:prstGeom prst="wedgeRectCallout">
            <a:avLst>
              <a:gd name="adj1" fmla="val -46274"/>
              <a:gd name="adj2" fmla="val 22422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mr-IN" altLang="zh-CN" sz="1200" smtClean="0">
                <a:solidFill>
                  <a:schemeClr val="bg1"/>
                </a:solidFill>
                <a:latin typeface="Calibri"/>
                <a:cs typeface="Calibri"/>
              </a:rPr>
              <a:t>…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749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e744224-9dfa-4c76-b5e9-4d18ea1cf348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FD63FC449A24D8E5A13CF88DD091F" ma:contentTypeVersion="" ma:contentTypeDescription="Create a new document." ma:contentTypeScope="" ma:versionID="542badfda9dc46c82e3465050e6bba5e">
  <xsd:schema xmlns:xsd="http://www.w3.org/2001/XMLSchema" xmlns:xs="http://www.w3.org/2001/XMLSchema" xmlns:p="http://schemas.microsoft.com/office/2006/metadata/properties" xmlns:ns2="ce744224-9dfa-4c76-b5e9-4d18ea1cf348" xmlns:ns3="28be96ab-7c22-4f03-b4ad-ec7b5ffd113a" targetNamespace="http://schemas.microsoft.com/office/2006/metadata/properties" ma:root="true" ma:fieldsID="767543950d64a4a5820d66ca5f866d29" ns2:_="" ns3:_="">
    <xsd:import namespace="ce744224-9dfa-4c76-b5e9-4d18ea1cf348"/>
    <xsd:import namespace="28be96ab-7c22-4f03-b4ad-ec7b5ffd113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44224-9dfa-4c76-b5e9-4d18ea1cf3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e96ab-7c22-4f03-b4ad-ec7b5ffd113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E04152-9EF6-45A4-8644-985F1DFFE86C}">
  <ds:schemaRefs>
    <ds:schemaRef ds:uri="http://schemas.microsoft.com/office/2006/metadata/properties"/>
    <ds:schemaRef ds:uri="http://schemas.microsoft.com/office/infopath/2007/PartnerControls"/>
    <ds:schemaRef ds:uri="ce744224-9dfa-4c76-b5e9-4d18ea1cf348"/>
  </ds:schemaRefs>
</ds:datastoreItem>
</file>

<file path=customXml/itemProps2.xml><?xml version="1.0" encoding="utf-8"?>
<ds:datastoreItem xmlns:ds="http://schemas.openxmlformats.org/officeDocument/2006/customXml" ds:itemID="{40D37022-84E8-4470-9DEA-0950B0CFB7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8EA01-471D-4F5F-9D66-01C4D892D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44224-9dfa-4c76-b5e9-4d18ea1cf348"/>
    <ds:schemaRef ds:uri="28be96ab-7c22-4f03-b4ad-ec7b5ffd1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4305</TotalTime>
  <Words>163</Words>
  <Application>Microsoft Macintosh PowerPoint</Application>
  <PresentationFormat>Custom</PresentationFormat>
  <Paragraphs>52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Unicode MS</vt:lpstr>
      <vt:lpstr>BentonSans Book</vt:lpstr>
      <vt:lpstr>BentonSans Medium</vt:lpstr>
      <vt:lpstr>Calibri</vt:lpstr>
      <vt:lpstr>Century Gothic</vt:lpstr>
      <vt:lpstr>Helvetica</vt:lpstr>
      <vt:lpstr>Helvetica Neue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Lenaerts, Steven</dc:creator>
  <cp:lastModifiedBy>Jiang, Richard</cp:lastModifiedBy>
  <cp:revision>690</cp:revision>
  <dcterms:modified xsi:type="dcterms:W3CDTF">2016-10-20T13:14:35Z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0x0101001D9FD63FC449A24D8E5A13CF88DD091F</vt:lpwstr>
  </property>
</Properties>
</file>